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aleway"/>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Precisa melhorar a comunicação</a:t>
            </a:r>
            <a:endParaRPr/>
          </a:p>
          <a:p>
            <a:pPr indent="0" lvl="0" marL="0" rtl="0" algn="l">
              <a:spcBef>
                <a:spcPts val="0"/>
              </a:spcBef>
              <a:spcAft>
                <a:spcPts val="0"/>
              </a:spcAft>
              <a:buNone/>
            </a:pPr>
            <a:r>
              <a:rPr lang="pt-BR"/>
              <a:t>14-40 anos</a:t>
            </a:r>
            <a:endParaRPr/>
          </a:p>
          <a:p>
            <a:pPr indent="0" lvl="0" marL="0" rtl="0" algn="l">
              <a:spcBef>
                <a:spcPts val="0"/>
              </a:spcBef>
              <a:spcAft>
                <a:spcPts val="0"/>
              </a:spcAft>
              <a:buNone/>
            </a:pPr>
            <a:r>
              <a:rPr lang="pt-BR"/>
              <a:t>sexo masculino</a:t>
            </a:r>
            <a:endParaRPr/>
          </a:p>
          <a:p>
            <a:pPr indent="0" lvl="0" marL="0" rtl="0" algn="l">
              <a:spcBef>
                <a:spcPts val="0"/>
              </a:spcBef>
              <a:spcAft>
                <a:spcPts val="0"/>
              </a:spcAft>
              <a:buNone/>
            </a:pPr>
            <a:r>
              <a:rPr lang="pt-BR"/>
              <a:t>e-commerce</a:t>
            </a:r>
            <a:endParaRPr/>
          </a:p>
          <a:p>
            <a:pPr indent="0" lvl="0" marL="0" rtl="0" algn="l">
              <a:spcBef>
                <a:spcPts val="0"/>
              </a:spcBef>
              <a:spcAft>
                <a:spcPts val="0"/>
              </a:spcAft>
              <a:buNone/>
            </a:pPr>
            <a:r>
              <a:rPr lang="pt-BR"/>
              <a:t>cores atende</a:t>
            </a:r>
            <a:endParaRPr/>
          </a:p>
          <a:p>
            <a:pPr indent="0" lvl="0" marL="0" rtl="0" algn="l">
              <a:spcBef>
                <a:spcPts val="0"/>
              </a:spcBef>
              <a:spcAft>
                <a:spcPts val="0"/>
              </a:spcAft>
              <a:buNone/>
            </a:pPr>
            <a:r>
              <a:rPr lang="pt-BR"/>
              <a:t>página de contato</a:t>
            </a:r>
            <a:endParaRPr/>
          </a:p>
          <a:p>
            <a:pPr indent="0" lvl="0" marL="0" rtl="0" algn="l">
              <a:spcBef>
                <a:spcPts val="0"/>
              </a:spcBef>
              <a:spcAft>
                <a:spcPts val="0"/>
              </a:spcAft>
              <a:buNone/>
            </a:pPr>
            <a:r>
              <a:rPr lang="pt-BR"/>
              <a:t>e-mail e telefone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099d530c0f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099d530c0f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0d158d744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0d158d744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0d158d744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0d158d744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0d158d744e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0d158d744e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0d158d744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0d158d744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0d158d744e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0d158d744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0d158d744e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0d158d744e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0d158d744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0d158d744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Protótipos - GameMania</a:t>
            </a:r>
            <a:endParaRPr/>
          </a:p>
        </p:txBody>
      </p:sp>
      <p:sp>
        <p:nvSpPr>
          <p:cNvPr id="87" name="Google Shape;87;p13"/>
          <p:cNvSpPr txBox="1"/>
          <p:nvPr>
            <p:ph idx="1" type="subTitle"/>
          </p:nvPr>
        </p:nvSpPr>
        <p:spPr>
          <a:xfrm>
            <a:off x="729625" y="3172900"/>
            <a:ext cx="7688100" cy="80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Helena Albino de Souza</a:t>
            </a:r>
            <a:endParaRPr/>
          </a:p>
          <a:p>
            <a:pPr indent="0" lvl="0" marL="0" rtl="0" algn="l">
              <a:spcBef>
                <a:spcPts val="0"/>
              </a:spcBef>
              <a:spcAft>
                <a:spcPts val="0"/>
              </a:spcAft>
              <a:buNone/>
            </a:pPr>
            <a:r>
              <a:rPr lang="pt-BR"/>
              <a:t>T3 - Front-End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Os três layouts</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4" name="Google Shape;94;p14"/>
          <p:cNvPicPr preferRelativeResize="0"/>
          <p:nvPr/>
        </p:nvPicPr>
        <p:blipFill>
          <a:blip r:embed="rId3">
            <a:alphaModFix/>
          </a:blip>
          <a:stretch>
            <a:fillRect/>
          </a:stretch>
        </p:blipFill>
        <p:spPr>
          <a:xfrm>
            <a:off x="4806213" y="678450"/>
            <a:ext cx="4020611" cy="4465050"/>
          </a:xfrm>
          <a:prstGeom prst="rect">
            <a:avLst/>
          </a:prstGeom>
          <a:noFill/>
          <a:ln>
            <a:noFill/>
          </a:ln>
        </p:spPr>
      </p:pic>
      <p:pic>
        <p:nvPicPr>
          <p:cNvPr id="95" name="Google Shape;95;p14"/>
          <p:cNvPicPr preferRelativeResize="0"/>
          <p:nvPr/>
        </p:nvPicPr>
        <p:blipFill>
          <a:blip r:embed="rId4">
            <a:alphaModFix/>
          </a:blip>
          <a:stretch>
            <a:fillRect/>
          </a:stretch>
        </p:blipFill>
        <p:spPr>
          <a:xfrm>
            <a:off x="2018043" y="1978415"/>
            <a:ext cx="3244267" cy="4465048"/>
          </a:xfrm>
          <a:prstGeom prst="rect">
            <a:avLst/>
          </a:prstGeom>
          <a:noFill/>
          <a:ln>
            <a:noFill/>
          </a:ln>
        </p:spPr>
      </p:pic>
      <p:pic>
        <p:nvPicPr>
          <p:cNvPr id="96" name="Google Shape;96;p14"/>
          <p:cNvPicPr preferRelativeResize="0"/>
          <p:nvPr/>
        </p:nvPicPr>
        <p:blipFill>
          <a:blip r:embed="rId5">
            <a:alphaModFix/>
          </a:blip>
          <a:stretch>
            <a:fillRect/>
          </a:stretch>
        </p:blipFill>
        <p:spPr>
          <a:xfrm>
            <a:off x="304324" y="3199976"/>
            <a:ext cx="1897329" cy="44650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Desktop 1/3</a:t>
            </a:r>
            <a:endParaRPr/>
          </a:p>
        </p:txBody>
      </p:sp>
      <p:sp>
        <p:nvSpPr>
          <p:cNvPr id="102" name="Google Shape;102;p15"/>
          <p:cNvSpPr txBox="1"/>
          <p:nvPr>
            <p:ph idx="1" type="body"/>
          </p:nvPr>
        </p:nvSpPr>
        <p:spPr>
          <a:xfrm>
            <a:off x="321475" y="2078875"/>
            <a:ext cx="3355500" cy="277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O desktop foi o norte para os outros layouts e atende aos requisitos da cliente por ser um design simples, ter uma paleta que atende ao que foi pedido e tem mais apelo ao público masculino do que ao feminino.</a:t>
            </a:r>
            <a:endParaRPr/>
          </a:p>
          <a:p>
            <a:pPr indent="0" lvl="0" marL="0" rtl="0" algn="l">
              <a:spcBef>
                <a:spcPts val="1200"/>
              </a:spcBef>
              <a:spcAft>
                <a:spcPts val="1200"/>
              </a:spcAft>
              <a:buNone/>
            </a:pPr>
            <a:r>
              <a:rPr lang="pt-BR"/>
              <a:t>O design do e-commerce atende aos princípios de leitura e também tem elementos que facilitam a navegação, como a barra de busca e uma barra de navegação por categoria com menu dropdown.</a:t>
            </a:r>
            <a:endParaRPr/>
          </a:p>
        </p:txBody>
      </p:sp>
      <p:pic>
        <p:nvPicPr>
          <p:cNvPr id="103" name="Google Shape;103;p15"/>
          <p:cNvPicPr preferRelativeResize="0"/>
          <p:nvPr/>
        </p:nvPicPr>
        <p:blipFill>
          <a:blip r:embed="rId3">
            <a:alphaModFix/>
          </a:blip>
          <a:stretch>
            <a:fillRect/>
          </a:stretch>
        </p:blipFill>
        <p:spPr>
          <a:xfrm>
            <a:off x="3905583" y="637675"/>
            <a:ext cx="4848884" cy="5143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Desktop 2/3</a:t>
            </a:r>
            <a:endParaRPr/>
          </a:p>
        </p:txBody>
      </p:sp>
      <p:sp>
        <p:nvSpPr>
          <p:cNvPr id="109" name="Google Shape;109;p16"/>
          <p:cNvSpPr txBox="1"/>
          <p:nvPr>
            <p:ph idx="1" type="body"/>
          </p:nvPr>
        </p:nvSpPr>
        <p:spPr>
          <a:xfrm>
            <a:off x="321475" y="2078875"/>
            <a:ext cx="3355500" cy="277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Nas seções, temos uma de destaque, rotativa, com as principais ofertas e lançamentos que a GameMania quiser colocar destaque.</a:t>
            </a:r>
            <a:endParaRPr/>
          </a:p>
          <a:p>
            <a:pPr indent="0" lvl="0" marL="0" rtl="0" algn="l">
              <a:spcBef>
                <a:spcPts val="1200"/>
              </a:spcBef>
              <a:spcAft>
                <a:spcPts val="0"/>
              </a:spcAft>
              <a:buNone/>
            </a:pPr>
            <a:r>
              <a:rPr lang="pt-BR"/>
              <a:t>Depois, temos seção de Lançamentos, também com os jogos e gadgets mais novos em formato de carrossel.</a:t>
            </a:r>
            <a:endParaRPr/>
          </a:p>
          <a:p>
            <a:pPr indent="0" lvl="0" marL="0" rtl="0" algn="l">
              <a:spcBef>
                <a:spcPts val="1200"/>
              </a:spcBef>
              <a:spcAft>
                <a:spcPts val="1200"/>
              </a:spcAft>
              <a:buNone/>
            </a:pPr>
            <a:r>
              <a:rPr lang="pt-BR"/>
              <a:t>A seção de Mais Vendidos também tem o mesmo funcionamento que a de Lançamentos.</a:t>
            </a:r>
            <a:endParaRPr/>
          </a:p>
        </p:txBody>
      </p:sp>
      <p:pic>
        <p:nvPicPr>
          <p:cNvPr id="110" name="Google Shape;110;p16"/>
          <p:cNvPicPr preferRelativeResize="0"/>
          <p:nvPr/>
        </p:nvPicPr>
        <p:blipFill>
          <a:blip r:embed="rId3">
            <a:alphaModFix/>
          </a:blip>
          <a:stretch>
            <a:fillRect/>
          </a:stretch>
        </p:blipFill>
        <p:spPr>
          <a:xfrm>
            <a:off x="3905583" y="637675"/>
            <a:ext cx="4848884" cy="51434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Desktop 3/3</a:t>
            </a:r>
            <a:endParaRPr/>
          </a:p>
        </p:txBody>
      </p:sp>
      <p:sp>
        <p:nvSpPr>
          <p:cNvPr id="116" name="Google Shape;116;p17"/>
          <p:cNvSpPr txBox="1"/>
          <p:nvPr>
            <p:ph idx="1" type="body"/>
          </p:nvPr>
        </p:nvSpPr>
        <p:spPr>
          <a:xfrm>
            <a:off x="321475" y="2078875"/>
            <a:ext cx="3355500" cy="284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Ao final, pegando inspiração em outros e-commerces, estão as formas de pagamento aceitas.</a:t>
            </a:r>
            <a:endParaRPr/>
          </a:p>
          <a:p>
            <a:pPr indent="0" lvl="0" marL="0" rtl="0" algn="l">
              <a:spcBef>
                <a:spcPts val="1200"/>
              </a:spcBef>
              <a:spcAft>
                <a:spcPts val="0"/>
              </a:spcAft>
              <a:buNone/>
            </a:pPr>
            <a:r>
              <a:rPr lang="pt-BR"/>
              <a:t>No rodapé temos um sitemap com os principais links para navegação facilitada e acessível dos usuários.</a:t>
            </a:r>
            <a:endParaRPr/>
          </a:p>
          <a:p>
            <a:pPr indent="0" lvl="0" marL="0" rtl="0" algn="l">
              <a:spcBef>
                <a:spcPts val="1200"/>
              </a:spcBef>
              <a:spcAft>
                <a:spcPts val="1200"/>
              </a:spcAft>
              <a:buNone/>
            </a:pPr>
            <a:r>
              <a:rPr lang="pt-BR"/>
              <a:t>Nele tem uma página de contato e o número de telefone para atendimento de clientes que sintam necessidade, outro requisito da cliente junto com as redes sociais.</a:t>
            </a:r>
            <a:endParaRPr/>
          </a:p>
        </p:txBody>
      </p:sp>
      <p:pic>
        <p:nvPicPr>
          <p:cNvPr id="117" name="Google Shape;117;p17"/>
          <p:cNvPicPr preferRelativeResize="0"/>
          <p:nvPr/>
        </p:nvPicPr>
        <p:blipFill>
          <a:blip r:embed="rId3">
            <a:alphaModFix/>
          </a:blip>
          <a:stretch>
            <a:fillRect/>
          </a:stretch>
        </p:blipFill>
        <p:spPr>
          <a:xfrm>
            <a:off x="3771450" y="0"/>
            <a:ext cx="5149774" cy="3589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Tablet 1/2</a:t>
            </a:r>
            <a:endParaRPr/>
          </a:p>
        </p:txBody>
      </p:sp>
      <p:sp>
        <p:nvSpPr>
          <p:cNvPr id="123" name="Google Shape;123;p18"/>
          <p:cNvSpPr txBox="1"/>
          <p:nvPr>
            <p:ph idx="1" type="body"/>
          </p:nvPr>
        </p:nvSpPr>
        <p:spPr>
          <a:xfrm>
            <a:off x="729450" y="2078875"/>
            <a:ext cx="2097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pt-BR"/>
              <a:t>Apenas uma versão mais compacta do desktop, diferença de espaçamento.</a:t>
            </a:r>
            <a:endParaRPr/>
          </a:p>
        </p:txBody>
      </p:sp>
      <p:pic>
        <p:nvPicPr>
          <p:cNvPr id="124" name="Google Shape;124;p18"/>
          <p:cNvPicPr preferRelativeResize="0"/>
          <p:nvPr/>
        </p:nvPicPr>
        <p:blipFill>
          <a:blip r:embed="rId3">
            <a:alphaModFix/>
          </a:blip>
          <a:stretch>
            <a:fillRect/>
          </a:stretch>
        </p:blipFill>
        <p:spPr>
          <a:xfrm>
            <a:off x="3924475" y="152401"/>
            <a:ext cx="4493678" cy="4991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Tablet 2/2</a:t>
            </a:r>
            <a:endParaRPr/>
          </a:p>
        </p:txBody>
      </p:sp>
      <p:sp>
        <p:nvSpPr>
          <p:cNvPr id="130" name="Google Shape;130;p19"/>
          <p:cNvSpPr txBox="1"/>
          <p:nvPr>
            <p:ph idx="1" type="body"/>
          </p:nvPr>
        </p:nvSpPr>
        <p:spPr>
          <a:xfrm>
            <a:off x="729450" y="2078875"/>
            <a:ext cx="2097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1" name="Google Shape;131;p19"/>
          <p:cNvPicPr preferRelativeResize="0"/>
          <p:nvPr/>
        </p:nvPicPr>
        <p:blipFill>
          <a:blip r:embed="rId3">
            <a:alphaModFix/>
          </a:blip>
          <a:stretch>
            <a:fillRect/>
          </a:stretch>
        </p:blipFill>
        <p:spPr>
          <a:xfrm>
            <a:off x="3315100" y="7"/>
            <a:ext cx="5439001" cy="348724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Mobile</a:t>
            </a:r>
            <a:endParaRPr/>
          </a:p>
        </p:txBody>
      </p:sp>
      <p:sp>
        <p:nvSpPr>
          <p:cNvPr id="137" name="Google Shape;137;p20"/>
          <p:cNvSpPr txBox="1"/>
          <p:nvPr>
            <p:ph idx="1" type="body"/>
          </p:nvPr>
        </p:nvSpPr>
        <p:spPr>
          <a:xfrm>
            <a:off x="729450" y="2078875"/>
            <a:ext cx="2954400" cy="282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BR"/>
              <a:t>O mobile ficou ainda mais reduzido, com os menus de navegação indo para um menu sanduíche. De tudo que estava na barra de navegação mais em cima no desktop, foi mais conveniente deixar apenas a busca visível e fácil ao usuário. Se ele encontra fácil, compra fácil!</a:t>
            </a:r>
            <a:endParaRPr/>
          </a:p>
          <a:p>
            <a:pPr indent="0" lvl="0" marL="0" rtl="0" algn="l">
              <a:spcBef>
                <a:spcPts val="1200"/>
              </a:spcBef>
              <a:spcAft>
                <a:spcPts val="1200"/>
              </a:spcAft>
              <a:buNone/>
            </a:pPr>
            <a:r>
              <a:rPr lang="pt-BR"/>
              <a:t>O rodapé ficou mais reduzido, mantendo a página de contato e as redes sociais.</a:t>
            </a:r>
            <a:endParaRPr/>
          </a:p>
        </p:txBody>
      </p:sp>
      <p:pic>
        <p:nvPicPr>
          <p:cNvPr id="138" name="Google Shape;138;p20"/>
          <p:cNvPicPr preferRelativeResize="0"/>
          <p:nvPr/>
        </p:nvPicPr>
        <p:blipFill>
          <a:blip r:embed="rId3">
            <a:alphaModFix/>
          </a:blip>
          <a:stretch>
            <a:fillRect/>
          </a:stretch>
        </p:blipFill>
        <p:spPr>
          <a:xfrm>
            <a:off x="3969626" y="81100"/>
            <a:ext cx="2540850" cy="6735824"/>
          </a:xfrm>
          <a:prstGeom prst="rect">
            <a:avLst/>
          </a:prstGeom>
          <a:noFill/>
          <a:ln>
            <a:noFill/>
          </a:ln>
        </p:spPr>
      </p:pic>
      <p:pic>
        <p:nvPicPr>
          <p:cNvPr id="139" name="Google Shape;139;p20"/>
          <p:cNvPicPr preferRelativeResize="0"/>
          <p:nvPr/>
        </p:nvPicPr>
        <p:blipFill rotWithShape="1">
          <a:blip r:embed="rId4">
            <a:alphaModFix/>
          </a:blip>
          <a:srcRect b="0" l="0" r="0" t="29278"/>
          <a:stretch/>
        </p:blipFill>
        <p:spPr>
          <a:xfrm>
            <a:off x="6600675" y="0"/>
            <a:ext cx="2479900" cy="3637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pt-BR"/>
              <a:t>Dificuldades encontradas</a:t>
            </a:r>
            <a:endParaRPr/>
          </a:p>
        </p:txBody>
      </p:sp>
      <p:sp>
        <p:nvSpPr>
          <p:cNvPr id="145" name="Google Shape;145;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pt-BR"/>
              <a:t>O que achei mais complicado foi conseguir harmonizar os elementos. Determinar tamanho de tudo (fonte, imagens, menu), escolher uma paleta de cores e fazer uma disposição que pudesse parecer interessante para o usuário. Eu já valorizava muito o trabalho do UX/UI Designer, mas depois dessa atividade eu valorizo ainda mais!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